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57" r:id="rId5"/>
    <p:sldId id="261" r:id="rId6"/>
    <p:sldId id="268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1" r:id="rId15"/>
    <p:sldId id="270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35"/>
  </p:normalViewPr>
  <p:slideViewPr>
    <p:cSldViewPr snapToGrid="0" snapToObjects="1">
      <p:cViewPr varScale="1">
        <p:scale>
          <a:sx n="90" d="100"/>
          <a:sy n="90" d="100"/>
        </p:scale>
        <p:origin x="232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tiff>
</file>

<file path=ppt/media/image12.tiff>
</file>

<file path=ppt/media/image13.tiff>
</file>

<file path=ppt/media/image14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8/23/18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BAB68F-CF4A-2B49-8837-216EE6247FA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6000"/>
          </a:blip>
          <a:srcRect t="3956" b="14660"/>
          <a:stretch/>
        </p:blipFill>
        <p:spPr>
          <a:xfrm>
            <a:off x="-446357" y="0"/>
            <a:ext cx="12809741" cy="61150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1A6055-9D33-0041-973B-4AF14C2C5F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9" y="0"/>
            <a:ext cx="8637073" cy="2541431"/>
          </a:xfrm>
        </p:spPr>
        <p:txBody>
          <a:bodyPr>
            <a:normAutofit/>
          </a:bodyPr>
          <a:lstStyle/>
          <a:p>
            <a:r>
              <a:rPr lang="en-US" dirty="0"/>
              <a:t>housing costs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252586-A02D-D643-8B38-189E132642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2466550"/>
            <a:ext cx="8637072" cy="977621"/>
          </a:xfrm>
        </p:spPr>
        <p:txBody>
          <a:bodyPr/>
          <a:lstStyle/>
          <a:p>
            <a:r>
              <a:rPr lang="en-US" dirty="0"/>
              <a:t>Madhukar </a:t>
            </a:r>
            <a:r>
              <a:rPr lang="en-US" dirty="0" err="1"/>
              <a:t>Mantravadi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5325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EA945-2E1A-EB46-B5A8-AF41E974E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7B026A-1F99-FF4F-B5CD-82DBDF9CDE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80" y="214660"/>
            <a:ext cx="11333597" cy="6486178"/>
          </a:xfrm>
        </p:spPr>
      </p:pic>
    </p:spTree>
    <p:extLst>
      <p:ext uri="{BB962C8B-B14F-4D97-AF65-F5344CB8AC3E}">
        <p14:creationId xmlns:p14="http://schemas.microsoft.com/office/powerpoint/2010/main" val="12794039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116FF-4CDB-5A4D-86E3-5155512700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8F498D-CC2B-1B4D-ACB2-0DF0F7963F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1785" y="804519"/>
            <a:ext cx="11442861" cy="5213350"/>
          </a:xfrm>
        </p:spPr>
      </p:pic>
    </p:spTree>
    <p:extLst>
      <p:ext uri="{BB962C8B-B14F-4D97-AF65-F5344CB8AC3E}">
        <p14:creationId xmlns:p14="http://schemas.microsoft.com/office/powerpoint/2010/main" val="6419135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7D780-81A9-CD4F-A62E-928060F56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FC9BFC-1B79-C14D-ABA0-DC352AB514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7544" y="273050"/>
            <a:ext cx="11048193" cy="6322842"/>
          </a:xfrm>
        </p:spPr>
      </p:pic>
    </p:spTree>
    <p:extLst>
      <p:ext uri="{BB962C8B-B14F-4D97-AF65-F5344CB8AC3E}">
        <p14:creationId xmlns:p14="http://schemas.microsoft.com/office/powerpoint/2010/main" val="30565646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500B-AC61-9241-A8A6-95E91DEFB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867" y="2861919"/>
            <a:ext cx="9603275" cy="1049235"/>
          </a:xfrm>
        </p:spPr>
        <p:txBody>
          <a:bodyPr/>
          <a:lstStyle/>
          <a:p>
            <a:r>
              <a:rPr lang="en-US" dirty="0"/>
              <a:t>What’s Next</a:t>
            </a:r>
          </a:p>
        </p:txBody>
      </p:sp>
    </p:spTree>
    <p:extLst>
      <p:ext uri="{BB962C8B-B14F-4D97-AF65-F5344CB8AC3E}">
        <p14:creationId xmlns:p14="http://schemas.microsoft.com/office/powerpoint/2010/main" val="42443829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19AA4-2F34-EA4F-9B53-D06FFC8CF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89DA9-2716-F547-A710-ABCA87757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497521-7C04-7748-A89E-ECCDEBC86B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1350" y="804519"/>
            <a:ext cx="82550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2352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D916C0-C6BD-C743-B3B1-11407D1DA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6EEB8-9540-FD4D-9954-1007A5436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8DD7F5-21CA-094F-9CBD-8694FDFB8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800" y="609600"/>
            <a:ext cx="75184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8031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4CC57-5469-FC4D-A29C-2629FC6B5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4375E-C860-7F48-AA42-3D31681FC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8ED0A6-538E-9A4A-BE50-99A77CCEF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623" y="433042"/>
            <a:ext cx="5275365" cy="60534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4AD64E-19EE-7148-BA2B-347BAB899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6162" y="433042"/>
            <a:ext cx="5367866" cy="605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1416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500B-AC61-9241-A8A6-95E91DEFB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867" y="2861919"/>
            <a:ext cx="9603275" cy="1049235"/>
          </a:xfrm>
        </p:spPr>
        <p:txBody>
          <a:bodyPr/>
          <a:lstStyle/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39578762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500B-AC61-9241-A8A6-95E91DEFB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867" y="2861919"/>
            <a:ext cx="9603275" cy="1049235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4313409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130FF-585E-CB40-BF07-C7639BFC01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 to market</a:t>
            </a:r>
          </a:p>
          <a:p>
            <a:r>
              <a:rPr lang="en-US" dirty="0"/>
              <a:t>Models so far</a:t>
            </a:r>
          </a:p>
          <a:p>
            <a:r>
              <a:rPr lang="en-US" dirty="0"/>
              <a:t>What’s next</a:t>
            </a:r>
          </a:p>
          <a:p>
            <a:r>
              <a:rPr lang="en-US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1372402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500B-AC61-9241-A8A6-95E91DEFB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867" y="2861919"/>
            <a:ext cx="9603275" cy="1049235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4233668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1CA96-0CDC-264E-A693-35C6954E8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8691" y="447331"/>
            <a:ext cx="9603275" cy="1049235"/>
          </a:xfrm>
        </p:spPr>
        <p:txBody>
          <a:bodyPr/>
          <a:lstStyle/>
          <a:p>
            <a:r>
              <a:rPr lang="en-US" dirty="0"/>
              <a:t>What is housing like in </a:t>
            </a:r>
            <a:r>
              <a:rPr lang="en-US" dirty="0" err="1"/>
              <a:t>ames</a:t>
            </a:r>
            <a:r>
              <a:rPr lang="en-US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B296A2-04AD-D94D-8412-C09BE2F99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091" y="971948"/>
            <a:ext cx="10070252" cy="5586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50502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5500B-AC61-9241-A8A6-95E91DEFB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867" y="2861919"/>
            <a:ext cx="9603275" cy="1049235"/>
          </a:xfrm>
        </p:spPr>
        <p:txBody>
          <a:bodyPr/>
          <a:lstStyle/>
          <a:p>
            <a:r>
              <a:rPr lang="en-US" dirty="0"/>
              <a:t>Models</a:t>
            </a:r>
          </a:p>
        </p:txBody>
      </p:sp>
    </p:spTree>
    <p:extLst>
      <p:ext uri="{BB962C8B-B14F-4D97-AF65-F5344CB8AC3E}">
        <p14:creationId xmlns:p14="http://schemas.microsoft.com/office/powerpoint/2010/main" val="12697443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591C2-C47B-1A40-8341-E3B8D3DE7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25DBB3-2A57-564F-8ECC-8A3D9592DD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331" y="804519"/>
            <a:ext cx="11850541" cy="5399088"/>
          </a:xfrm>
        </p:spPr>
      </p:pic>
    </p:spTree>
    <p:extLst>
      <p:ext uri="{BB962C8B-B14F-4D97-AF65-F5344CB8AC3E}">
        <p14:creationId xmlns:p14="http://schemas.microsoft.com/office/powerpoint/2010/main" val="41198692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74441-2A23-5F48-8FAA-5FFC9F213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4E0FD4-0655-3E47-A344-9E2DE8ACBC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505" y="804519"/>
            <a:ext cx="11317422" cy="5156200"/>
          </a:xfrm>
        </p:spPr>
      </p:pic>
    </p:spTree>
    <p:extLst>
      <p:ext uri="{BB962C8B-B14F-4D97-AF65-F5344CB8AC3E}">
        <p14:creationId xmlns:p14="http://schemas.microsoft.com/office/powerpoint/2010/main" val="10571977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206E5-DC24-6A4E-B8B5-D30DCF726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2B23B0-93A8-704A-A120-7535F4B518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967" y="214659"/>
            <a:ext cx="11283666" cy="6457603"/>
          </a:xfrm>
        </p:spPr>
      </p:pic>
    </p:spTree>
    <p:extLst>
      <p:ext uri="{BB962C8B-B14F-4D97-AF65-F5344CB8AC3E}">
        <p14:creationId xmlns:p14="http://schemas.microsoft.com/office/powerpoint/2010/main" val="15759297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76A9D-465E-8A4F-9E76-852AD3EFD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63E689-D069-9242-AA08-4F51C16C81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5624" y="804519"/>
            <a:ext cx="11035184" cy="5027613"/>
          </a:xfrm>
        </p:spPr>
      </p:pic>
    </p:spTree>
    <p:extLst>
      <p:ext uri="{BB962C8B-B14F-4D97-AF65-F5344CB8AC3E}">
        <p14:creationId xmlns:p14="http://schemas.microsoft.com/office/powerpoint/2010/main" val="18237784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</TotalTime>
  <Words>27</Words>
  <Application>Microsoft Macintosh PowerPoint</Application>
  <PresentationFormat>Widescreen</PresentationFormat>
  <Paragraphs>12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Gill Sans MT</vt:lpstr>
      <vt:lpstr>Gallery</vt:lpstr>
      <vt:lpstr>housing costs</vt:lpstr>
      <vt:lpstr>PowerPoint Presentation</vt:lpstr>
      <vt:lpstr>Introduction</vt:lpstr>
      <vt:lpstr>What is housing like in ames?</vt:lpstr>
      <vt:lpstr>Models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What’s Next</vt:lpstr>
      <vt:lpstr>PowerPoint Presentation</vt:lpstr>
      <vt:lpstr>PowerPoint Presentation</vt:lpstr>
      <vt:lpstr>PowerPoint Presentation</vt:lpstr>
      <vt:lpstr>Conclusions</vt:lpstr>
      <vt:lpstr>Questions?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housing costs</dc:title>
  <dc:creator>Madhu Mantravadi</dc:creator>
  <cp:lastModifiedBy>Madhu Mantravadi</cp:lastModifiedBy>
  <cp:revision>4</cp:revision>
  <dcterms:created xsi:type="dcterms:W3CDTF">2018-08-23T07:08:32Z</dcterms:created>
  <dcterms:modified xsi:type="dcterms:W3CDTF">2018-08-23T08:51:41Z</dcterms:modified>
</cp:coreProperties>
</file>

<file path=docProps/thumbnail.jpeg>
</file>